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98" r:id="rId4"/>
    <p:sldId id="299" r:id="rId5"/>
    <p:sldId id="305" r:id="rId6"/>
    <p:sldId id="314" r:id="rId7"/>
    <p:sldId id="311" r:id="rId8"/>
    <p:sldId id="312" r:id="rId9"/>
    <p:sldId id="313" r:id="rId10"/>
    <p:sldId id="307" r:id="rId11"/>
    <p:sldId id="308" r:id="rId12"/>
    <p:sldId id="310" r:id="rId13"/>
    <p:sldId id="316" r:id="rId14"/>
    <p:sldId id="300" r:id="rId15"/>
    <p:sldId id="301" r:id="rId16"/>
    <p:sldId id="302" r:id="rId17"/>
    <p:sldId id="303" r:id="rId18"/>
    <p:sldId id="304"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Fira Sans" panose="020B0503050000020004" pitchFamily="34" charset="0"/>
      <p:regular r:id="rId25"/>
      <p:bold r:id="rId26"/>
      <p:italic r:id="rId27"/>
      <p:boldItalic r:id="rId28"/>
    </p:embeddedFont>
    <p:embeddedFont>
      <p:font typeface="Fira Sans Extra Condensed" panose="020B0503050000020004" pitchFamily="34" charset="0"/>
      <p:regular r:id="rId29"/>
      <p:bold r:id="rId30"/>
    </p:embeddedFont>
    <p:embeddedFont>
      <p:font typeface="Fira Sans Extra Condensed Medium" panose="020B0604020202020204" charset="0"/>
      <p:regular r:id="rId31"/>
      <p:bold r:id="rId32"/>
      <p:italic r:id="rId33"/>
      <p:boldItalic r:id="rId34"/>
    </p:embeddedFont>
    <p:embeddedFont>
      <p:font typeface="Roboto"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4"/>
            <p14:sldId id="311"/>
            <p14:sldId id="312"/>
            <p14:sldId id="313"/>
            <p14:sldId id="307"/>
            <p14:sldId id="308"/>
            <p14:sldId id="310"/>
          </p14:sldIdLst>
        </p14:section>
        <p14:section name="Dashboard_Pages" id="{21C61391-463B-4DA9-9744-F62AF74082BC}">
          <p14:sldIdLst>
            <p14:sldId id="316"/>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9D3CA-7931-4021-B9FD-E8D1E3AF0243}" v="45" dt="2025-07-31T10:32:51.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addSld delSld modSld sldOrd modSection">
      <pc:chgData name="Joefer Cosio" userId="68f89b4c7183ba1b" providerId="LiveId" clId="{CB59D3CA-7931-4021-B9FD-E8D1E3AF0243}" dt="2025-07-31T10:33:08.038" v="1144" actId="478"/>
      <pc:docMkLst>
        <pc:docMk/>
      </pc:docMkLst>
      <pc:sldChg chg="modSp mod modNotesTx">
        <pc:chgData name="Joefer Cosio" userId="68f89b4c7183ba1b" providerId="LiveId" clId="{CB59D3CA-7931-4021-B9FD-E8D1E3AF0243}" dt="2025-07-30T11:09:27.557" v="1097" actId="20577"/>
        <pc:sldMkLst>
          <pc:docMk/>
          <pc:sldMk cId="0" sldId="256"/>
        </pc:sldMkLst>
        <pc:spChg chg="mod">
          <ac:chgData name="Joefer Cosio" userId="68f89b4c7183ba1b" providerId="LiveId" clId="{CB59D3CA-7931-4021-B9FD-E8D1E3AF0243}" dt="2025-07-30T11:04:14.497" v="482" actId="20577"/>
          <ac:spMkLst>
            <pc:docMk/>
            <pc:sldMk cId="0" sldId="256"/>
            <ac:spMk id="2" creationId="{3742C5DE-2F2A-E1FA-FF6B-49BF1850A843}"/>
          </ac:spMkLst>
        </pc:spChg>
      </pc:sldChg>
      <pc:sldChg chg="modNotesTx">
        <pc:chgData name="Joefer Cosio" userId="68f89b4c7183ba1b" providerId="LiveId" clId="{CB59D3CA-7931-4021-B9FD-E8D1E3AF0243}" dt="2025-07-30T11:07:29.212" v="701" actId="20577"/>
        <pc:sldMkLst>
          <pc:docMk/>
          <pc:sldMk cId="0" sldId="258"/>
        </pc:sldMkLst>
      </pc:sldChg>
      <pc:sldChg chg="addSp delSp modSp mod">
        <pc:chgData name="Joefer Cosio" userId="68f89b4c7183ba1b" providerId="LiveId" clId="{CB59D3CA-7931-4021-B9FD-E8D1E3AF0243}" dt="2025-07-30T12:29:07.667" v="1127" actId="1076"/>
        <pc:sldMkLst>
          <pc:docMk/>
          <pc:sldMk cId="4159226131" sldId="299"/>
        </pc:sldMkLst>
        <pc:spChg chg="add">
          <ac:chgData name="Joefer Cosio" userId="68f89b4c7183ba1b" providerId="LiveId" clId="{CB59D3CA-7931-4021-B9FD-E8D1E3AF0243}" dt="2025-07-30T12:28:07.102" v="1122"/>
          <ac:spMkLst>
            <pc:docMk/>
            <pc:sldMk cId="4159226131" sldId="299"/>
            <ac:spMk id="4" creationId="{C53BDA0F-6503-6552-FB5A-9269AD754CB9}"/>
          </ac:spMkLst>
        </pc:spChg>
        <pc:picChg chg="add del">
          <ac:chgData name="Joefer Cosio" userId="68f89b4c7183ba1b" providerId="LiveId" clId="{CB59D3CA-7931-4021-B9FD-E8D1E3AF0243}" dt="2025-07-30T12:28:49.282" v="1124" actId="478"/>
          <ac:picMkLst>
            <pc:docMk/>
            <pc:sldMk cId="4159226131" sldId="299"/>
            <ac:picMk id="5" creationId="{F347BA14-A56A-B48C-FF8C-86CB1C54B6E7}"/>
          </ac:picMkLst>
        </pc:picChg>
        <pc:picChg chg="add mod">
          <ac:chgData name="Joefer Cosio" userId="68f89b4c7183ba1b" providerId="LiveId" clId="{CB59D3CA-7931-4021-B9FD-E8D1E3AF0243}" dt="2025-07-30T12:29:07.667" v="1127" actId="1076"/>
          <ac:picMkLst>
            <pc:docMk/>
            <pc:sldMk cId="4159226131" sldId="299"/>
            <ac:picMk id="11" creationId="{17812DEC-65FD-89EF-29D4-8D25B18840A1}"/>
          </ac:picMkLst>
        </pc:picChg>
      </pc:sldChg>
      <pc:sldChg chg="modSp modNotesTx">
        <pc:chgData name="Joefer Cosio" userId="68f89b4c7183ba1b" providerId="LiveId" clId="{CB59D3CA-7931-4021-B9FD-E8D1E3AF0243}" dt="2025-07-30T12:22:15.936" v="1113" actId="14826"/>
        <pc:sldMkLst>
          <pc:docMk/>
          <pc:sldMk cId="269694553" sldId="300"/>
        </pc:sldMkLst>
        <pc:picChg chg="mod">
          <ac:chgData name="Joefer Cosio" userId="68f89b4c7183ba1b" providerId="LiveId" clId="{CB59D3CA-7931-4021-B9FD-E8D1E3AF0243}" dt="2025-07-30T12:22:15.936" v="1113" actId="14826"/>
          <ac:picMkLst>
            <pc:docMk/>
            <pc:sldMk cId="269694553" sldId="300"/>
            <ac:picMk id="9" creationId="{9F80893A-FDB9-7769-333F-53DCFDACF020}"/>
          </ac:picMkLst>
        </pc:picChg>
      </pc:sldChg>
      <pc:sldChg chg="addSp modSp modNotesTx">
        <pc:chgData name="Joefer Cosio" userId="68f89b4c7183ba1b" providerId="LiveId" clId="{CB59D3CA-7931-4021-B9FD-E8D1E3AF0243}" dt="2025-07-30T12:22:28.959" v="1114" actId="14826"/>
        <pc:sldMkLst>
          <pc:docMk/>
          <pc:sldMk cId="1438116961" sldId="301"/>
        </pc:sldMkLst>
        <pc:picChg chg="mod">
          <ac:chgData name="Joefer Cosio" userId="68f89b4c7183ba1b" providerId="LiveId" clId="{CB59D3CA-7931-4021-B9FD-E8D1E3AF0243}" dt="2025-07-30T12:22:28.959" v="1114" actId="14826"/>
          <ac:picMkLst>
            <pc:docMk/>
            <pc:sldMk cId="1438116961" sldId="301"/>
            <ac:picMk id="5" creationId="{A2319E70-BB88-6ECC-E694-EF6D1940DF11}"/>
          </ac:picMkLst>
        </pc:picChg>
      </pc:sldChg>
      <pc:sldChg chg="modSp modNotesTx">
        <pc:chgData name="Joefer Cosio" userId="68f89b4c7183ba1b" providerId="LiveId" clId="{CB59D3CA-7931-4021-B9FD-E8D1E3AF0243}" dt="2025-07-30T12:22:36.819" v="1115" actId="14826"/>
        <pc:sldMkLst>
          <pc:docMk/>
          <pc:sldMk cId="80044897" sldId="302"/>
        </pc:sldMkLst>
        <pc:picChg chg="mod">
          <ac:chgData name="Joefer Cosio" userId="68f89b4c7183ba1b" providerId="LiveId" clId="{CB59D3CA-7931-4021-B9FD-E8D1E3AF0243}" dt="2025-07-30T12:22:36.819" v="1115" actId="14826"/>
          <ac:picMkLst>
            <pc:docMk/>
            <pc:sldMk cId="80044897" sldId="302"/>
            <ac:picMk id="5" creationId="{76BBD0A0-E989-C855-40AF-0FBC02E96A6A}"/>
          </ac:picMkLst>
        </pc:picChg>
      </pc:sldChg>
      <pc:sldChg chg="addSp delSp modSp add del mod modNotesTx">
        <pc:chgData name="Joefer Cosio" userId="68f89b4c7183ba1b" providerId="LiveId" clId="{CB59D3CA-7931-4021-B9FD-E8D1E3AF0243}" dt="2025-07-31T10:33:08.038" v="1144" actId="478"/>
        <pc:sldMkLst>
          <pc:docMk/>
          <pc:sldMk cId="3911663862" sldId="303"/>
        </pc:sldMkLst>
        <pc:picChg chg="add del mod">
          <ac:chgData name="Joefer Cosio" userId="68f89b4c7183ba1b" providerId="LiveId" clId="{CB59D3CA-7931-4021-B9FD-E8D1E3AF0243}" dt="2025-07-31T10:33:07.282" v="1143" actId="478"/>
          <ac:picMkLst>
            <pc:docMk/>
            <pc:sldMk cId="3911663862" sldId="303"/>
            <ac:picMk id="5" creationId="{0DB10474-0DAF-556F-9F59-2CC96F507A61}"/>
          </ac:picMkLst>
        </pc:picChg>
        <pc:picChg chg="add del mod">
          <ac:chgData name="Joefer Cosio" userId="68f89b4c7183ba1b" providerId="LiveId" clId="{CB59D3CA-7931-4021-B9FD-E8D1E3AF0243}" dt="2025-07-31T10:33:08.038" v="1144" actId="478"/>
          <ac:picMkLst>
            <pc:docMk/>
            <pc:sldMk cId="3911663862" sldId="303"/>
            <ac:picMk id="6" creationId="{390E9688-5BE2-30B3-DAF3-F6A78A2EDE56}"/>
          </ac:picMkLst>
        </pc:picChg>
        <pc:picChg chg="del">
          <ac:chgData name="Joefer Cosio" userId="68f89b4c7183ba1b" providerId="LiveId" clId="{CB59D3CA-7931-4021-B9FD-E8D1E3AF0243}" dt="2025-07-31T10:32:39.789" v="1130" actId="478"/>
          <ac:picMkLst>
            <pc:docMk/>
            <pc:sldMk cId="3911663862" sldId="303"/>
            <ac:picMk id="1026" creationId="{729F4351-BE09-B155-07FA-ED2A2113C665}"/>
          </ac:picMkLst>
        </pc:picChg>
      </pc:sldChg>
      <pc:sldChg chg="modSp modNotesTx">
        <pc:chgData name="Joefer Cosio" userId="68f89b4c7183ba1b" providerId="LiveId" clId="{CB59D3CA-7931-4021-B9FD-E8D1E3AF0243}" dt="2025-07-30T12:22:47.143" v="1116" actId="14826"/>
        <pc:sldMkLst>
          <pc:docMk/>
          <pc:sldMk cId="3009352523" sldId="304"/>
        </pc:sldMkLst>
        <pc:picChg chg="mod">
          <ac:chgData name="Joefer Cosio" userId="68f89b4c7183ba1b" providerId="LiveId" clId="{CB59D3CA-7931-4021-B9FD-E8D1E3AF0243}" dt="2025-07-30T12:22:47.143" v="1116" actId="14826"/>
          <ac:picMkLst>
            <pc:docMk/>
            <pc:sldMk cId="3009352523" sldId="304"/>
            <ac:picMk id="5" creationId="{B9789A73-56B0-F8C0-8B8C-D14CB9309AF3}"/>
          </ac:picMkLst>
        </pc:picChg>
      </pc:sldChg>
      <pc:sldChg chg="modNotesTx">
        <pc:chgData name="Joefer Cosio" userId="68f89b4c7183ba1b" providerId="LiveId" clId="{CB59D3CA-7931-4021-B9FD-E8D1E3AF0243}" dt="2025-07-30T00:09:45.682" v="86" actId="20577"/>
        <pc:sldMkLst>
          <pc:docMk/>
          <pc:sldMk cId="4261565548" sldId="305"/>
        </pc:sldMkLst>
      </pc:sldChg>
      <pc:sldChg chg="modSp mod">
        <pc:chgData name="Joefer Cosio" userId="68f89b4c7183ba1b" providerId="LiveId" clId="{CB59D3CA-7931-4021-B9FD-E8D1E3AF0243}" dt="2025-07-30T11:06:08.510" v="620" actId="20577"/>
        <pc:sldMkLst>
          <pc:docMk/>
          <pc:sldMk cId="2217006739" sldId="311"/>
        </pc:sldMkLst>
        <pc:spChg chg="mod">
          <ac:chgData name="Joefer Cosio" userId="68f89b4c7183ba1b" providerId="LiveId" clId="{CB59D3CA-7931-4021-B9FD-E8D1E3AF0243}" dt="2025-07-30T11:06:08.510" v="620" actId="20577"/>
          <ac:spMkLst>
            <pc:docMk/>
            <pc:sldMk cId="2217006739" sldId="311"/>
            <ac:spMk id="2" creationId="{3794E0BB-80D8-9BE8-A9A8-435D7547CC92}"/>
          </ac:spMkLst>
        </pc:spChg>
      </pc:sldChg>
      <pc:sldChg chg="modSp mod">
        <pc:chgData name="Joefer Cosio" userId="68f89b4c7183ba1b" providerId="LiveId" clId="{CB59D3CA-7931-4021-B9FD-E8D1E3AF0243}" dt="2025-07-30T11:06:12.305" v="624" actId="20577"/>
        <pc:sldMkLst>
          <pc:docMk/>
          <pc:sldMk cId="353680279" sldId="312"/>
        </pc:sldMkLst>
        <pc:spChg chg="mod">
          <ac:chgData name="Joefer Cosio" userId="68f89b4c7183ba1b" providerId="LiveId" clId="{CB59D3CA-7931-4021-B9FD-E8D1E3AF0243}" dt="2025-07-30T11:06:12.305" v="624" actId="20577"/>
          <ac:spMkLst>
            <pc:docMk/>
            <pc:sldMk cId="353680279" sldId="312"/>
            <ac:spMk id="2" creationId="{673FF46A-E046-73DA-3A31-AD13FC93ADD3}"/>
          </ac:spMkLst>
        </pc:spChg>
      </pc:sldChg>
      <pc:sldChg chg="modSp mod">
        <pc:chgData name="Joefer Cosio" userId="68f89b4c7183ba1b" providerId="LiveId" clId="{CB59D3CA-7931-4021-B9FD-E8D1E3AF0243}" dt="2025-07-30T11:06:15.570" v="629" actId="20577"/>
        <pc:sldMkLst>
          <pc:docMk/>
          <pc:sldMk cId="2731110102" sldId="313"/>
        </pc:sldMkLst>
        <pc:spChg chg="mod">
          <ac:chgData name="Joefer Cosio" userId="68f89b4c7183ba1b" providerId="LiveId" clId="{CB59D3CA-7931-4021-B9FD-E8D1E3AF0243}" dt="2025-07-30T11:06:15.570" v="629" actId="20577"/>
          <ac:spMkLst>
            <pc:docMk/>
            <pc:sldMk cId="2731110102" sldId="313"/>
            <ac:spMk id="2" creationId="{1478542F-C9D5-10AD-2F7C-A64BEE937370}"/>
          </ac:spMkLst>
        </pc:spChg>
      </pc:sldChg>
      <pc:sldChg chg="addSp delSp modSp add mod">
        <pc:chgData name="Joefer Cosio" userId="68f89b4c7183ba1b" providerId="LiveId" clId="{CB59D3CA-7931-4021-B9FD-E8D1E3AF0243}" dt="2025-07-30T11:15:20.395" v="1112" actId="1076"/>
        <pc:sldMkLst>
          <pc:docMk/>
          <pc:sldMk cId="710387997" sldId="314"/>
        </pc:sldMkLst>
        <pc:spChg chg="mod">
          <ac:chgData name="Joefer Cosio" userId="68f89b4c7183ba1b" providerId="LiveId" clId="{CB59D3CA-7931-4021-B9FD-E8D1E3AF0243}" dt="2025-07-30T10:16:10.471" v="201" actId="12"/>
          <ac:spMkLst>
            <pc:docMk/>
            <pc:sldMk cId="710387997" sldId="314"/>
            <ac:spMk id="2" creationId="{F1B5AEC0-6319-D177-193A-95BBCFBA5527}"/>
          </ac:spMkLst>
        </pc:spChg>
        <pc:spChg chg="mod">
          <ac:chgData name="Joefer Cosio" userId="68f89b4c7183ba1b" providerId="LiveId" clId="{CB59D3CA-7931-4021-B9FD-E8D1E3AF0243}" dt="2025-07-30T10:16:10.471" v="201" actId="12"/>
          <ac:spMkLst>
            <pc:docMk/>
            <pc:sldMk cId="710387997" sldId="314"/>
            <ac:spMk id="3" creationId="{0D8BCD33-5C47-6C6E-FD6E-FCE4F21649D2}"/>
          </ac:spMkLst>
        </pc:spChg>
        <pc:spChg chg="del">
          <ac:chgData name="Joefer Cosio" userId="68f89b4c7183ba1b" providerId="LiveId" clId="{CB59D3CA-7931-4021-B9FD-E8D1E3AF0243}" dt="2025-07-30T10:10:07.538" v="88" actId="478"/>
          <ac:spMkLst>
            <pc:docMk/>
            <pc:sldMk cId="710387997" sldId="314"/>
            <ac:spMk id="6" creationId="{282BC50F-6275-9CE4-9E60-606CAA73C507}"/>
          </ac:spMkLst>
        </pc:spChg>
        <pc:spChg chg="del">
          <ac:chgData name="Joefer Cosio" userId="68f89b4c7183ba1b" providerId="LiveId" clId="{CB59D3CA-7931-4021-B9FD-E8D1E3AF0243}" dt="2025-07-30T10:10:08.650" v="89" actId="478"/>
          <ac:spMkLst>
            <pc:docMk/>
            <pc:sldMk cId="710387997" sldId="314"/>
            <ac:spMk id="8" creationId="{3BF89852-C979-B300-8E10-E643C7C6BA77}"/>
          </ac:spMkLst>
        </pc:spChg>
        <pc:spChg chg="del">
          <ac:chgData name="Joefer Cosio" userId="68f89b4c7183ba1b" providerId="LiveId" clId="{CB59D3CA-7931-4021-B9FD-E8D1E3AF0243}" dt="2025-07-30T10:11:43.289" v="94" actId="478"/>
          <ac:spMkLst>
            <pc:docMk/>
            <pc:sldMk cId="710387997" sldId="314"/>
            <ac:spMk id="9" creationId="{E54F1FF5-64B0-2878-73EF-12DE1F05CB91}"/>
          </ac:spMkLst>
        </pc:spChg>
        <pc:spChg chg="del">
          <ac:chgData name="Joefer Cosio" userId="68f89b4c7183ba1b" providerId="LiveId" clId="{CB59D3CA-7931-4021-B9FD-E8D1E3AF0243}" dt="2025-07-30T10:15:45.270" v="196" actId="478"/>
          <ac:spMkLst>
            <pc:docMk/>
            <pc:sldMk cId="710387997" sldId="314"/>
            <ac:spMk id="10" creationId="{51681143-D672-BBE9-67D8-12BF1D8637C6}"/>
          </ac:spMkLst>
        </pc:spChg>
        <pc:spChg chg="mod">
          <ac:chgData name="Joefer Cosio" userId="68f89b4c7183ba1b" providerId="LiveId" clId="{CB59D3CA-7931-4021-B9FD-E8D1E3AF0243}" dt="2025-07-30T10:16:10.471" v="201" actId="12"/>
          <ac:spMkLst>
            <pc:docMk/>
            <pc:sldMk cId="710387997" sldId="314"/>
            <ac:spMk id="16" creationId="{50803617-28EF-DE79-6755-20724704A82F}"/>
          </ac:spMkLst>
        </pc:spChg>
        <pc:spChg chg="add mod">
          <ac:chgData name="Joefer Cosio" userId="68f89b4c7183ba1b" providerId="LiveId" clId="{CB59D3CA-7931-4021-B9FD-E8D1E3AF0243}" dt="2025-07-30T10:58:32.199" v="245" actId="1076"/>
          <ac:spMkLst>
            <pc:docMk/>
            <pc:sldMk cId="710387997" sldId="314"/>
            <ac:spMk id="18" creationId="{36994501-521F-4B99-F207-5025C18300BA}"/>
          </ac:spMkLst>
        </pc:spChg>
        <pc:spChg chg="add mod">
          <ac:chgData name="Joefer Cosio" userId="68f89b4c7183ba1b" providerId="LiveId" clId="{CB59D3CA-7931-4021-B9FD-E8D1E3AF0243}" dt="2025-07-30T10:58:32.199" v="245" actId="1076"/>
          <ac:spMkLst>
            <pc:docMk/>
            <pc:sldMk cId="710387997" sldId="314"/>
            <ac:spMk id="20" creationId="{A942673E-2663-EBD2-0E61-ACE191F5EB01}"/>
          </ac:spMkLst>
        </pc:spChg>
        <pc:spChg chg="mod">
          <ac:chgData name="Joefer Cosio" userId="68f89b4c7183ba1b" providerId="LiveId" clId="{CB59D3CA-7931-4021-B9FD-E8D1E3AF0243}" dt="2025-07-30T10:16:10.471" v="201" actId="12"/>
          <ac:spMkLst>
            <pc:docMk/>
            <pc:sldMk cId="710387997" sldId="314"/>
            <ac:spMk id="25" creationId="{6408152D-3F58-9695-E93B-3535D207D1FC}"/>
          </ac:spMkLst>
        </pc:spChg>
        <pc:spChg chg="mod">
          <ac:chgData name="Joefer Cosio" userId="68f89b4c7183ba1b" providerId="LiveId" clId="{CB59D3CA-7931-4021-B9FD-E8D1E3AF0243}" dt="2025-07-30T10:16:10.471" v="201" actId="12"/>
          <ac:spMkLst>
            <pc:docMk/>
            <pc:sldMk cId="710387997" sldId="314"/>
            <ac:spMk id="26" creationId="{6481E667-23E7-60C6-1AA7-1304C85B45C2}"/>
          </ac:spMkLst>
        </pc:spChg>
        <pc:spChg chg="mod">
          <ac:chgData name="Joefer Cosio" userId="68f89b4c7183ba1b" providerId="LiveId" clId="{CB59D3CA-7931-4021-B9FD-E8D1E3AF0243}" dt="2025-07-30T10:16:10.471" v="201" actId="12"/>
          <ac:spMkLst>
            <pc:docMk/>
            <pc:sldMk cId="710387997" sldId="314"/>
            <ac:spMk id="27" creationId="{3A1DD693-8CA4-540D-0B76-C74C775BB26F}"/>
          </ac:spMkLst>
        </pc:spChg>
        <pc:spChg chg="mod">
          <ac:chgData name="Joefer Cosio" userId="68f89b4c7183ba1b" providerId="LiveId" clId="{CB59D3CA-7931-4021-B9FD-E8D1E3AF0243}" dt="2025-07-30T10:16:10.471" v="201" actId="12"/>
          <ac:spMkLst>
            <pc:docMk/>
            <pc:sldMk cId="710387997" sldId="314"/>
            <ac:spMk id="28" creationId="{45B97200-0D65-4C25-4E85-2AF4BF93FC5C}"/>
          </ac:spMkLst>
        </pc:spChg>
        <pc:spChg chg="mod">
          <ac:chgData name="Joefer Cosio" userId="68f89b4c7183ba1b" providerId="LiveId" clId="{CB59D3CA-7931-4021-B9FD-E8D1E3AF0243}" dt="2025-07-30T10:16:10.471" v="201" actId="12"/>
          <ac:spMkLst>
            <pc:docMk/>
            <pc:sldMk cId="710387997" sldId="314"/>
            <ac:spMk id="29" creationId="{8B784468-BC3E-ED2C-1F98-5B3F1C885E9A}"/>
          </ac:spMkLst>
        </pc:spChg>
        <pc:spChg chg="mod">
          <ac:chgData name="Joefer Cosio" userId="68f89b4c7183ba1b" providerId="LiveId" clId="{CB59D3CA-7931-4021-B9FD-E8D1E3AF0243}" dt="2025-07-30T10:16:10.471" v="201" actId="12"/>
          <ac:spMkLst>
            <pc:docMk/>
            <pc:sldMk cId="710387997" sldId="314"/>
            <ac:spMk id="30" creationId="{DD15A867-EE0B-1D8A-F481-CFE6BD6D4796}"/>
          </ac:spMkLst>
        </pc:spChg>
        <pc:spChg chg="add mod">
          <ac:chgData name="Joefer Cosio" userId="68f89b4c7183ba1b" providerId="LiveId" clId="{CB59D3CA-7931-4021-B9FD-E8D1E3AF0243}" dt="2025-07-30T10:58:32.199" v="245" actId="1076"/>
          <ac:spMkLst>
            <pc:docMk/>
            <pc:sldMk cId="710387997" sldId="314"/>
            <ac:spMk id="31" creationId="{A9E7D933-9A5E-A5A1-8F79-72B3A8CAAEAD}"/>
          </ac:spMkLst>
        </pc:spChg>
        <pc:spChg chg="add mod">
          <ac:chgData name="Joefer Cosio" userId="68f89b4c7183ba1b" providerId="LiveId" clId="{CB59D3CA-7931-4021-B9FD-E8D1E3AF0243}" dt="2025-07-30T10:58:32.199" v="245" actId="1076"/>
          <ac:spMkLst>
            <pc:docMk/>
            <pc:sldMk cId="710387997" sldId="314"/>
            <ac:spMk id="33" creationId="{8287A999-E9A0-4764-16AA-B5E879B36FE3}"/>
          </ac:spMkLst>
        </pc:spChg>
        <pc:spChg chg="add mod">
          <ac:chgData name="Joefer Cosio" userId="68f89b4c7183ba1b" providerId="LiveId" clId="{CB59D3CA-7931-4021-B9FD-E8D1E3AF0243}" dt="2025-07-30T10:58:32.199" v="245" actId="1076"/>
          <ac:spMkLst>
            <pc:docMk/>
            <pc:sldMk cId="710387997" sldId="314"/>
            <ac:spMk id="35" creationId="{5443A2BD-74CC-F970-84EF-A417BF12FAA6}"/>
          </ac:spMkLst>
        </pc:spChg>
        <pc:spChg chg="add mod">
          <ac:chgData name="Joefer Cosio" userId="68f89b4c7183ba1b" providerId="LiveId" clId="{CB59D3CA-7931-4021-B9FD-E8D1E3AF0243}" dt="2025-07-30T10:58:32.199" v="245" actId="1076"/>
          <ac:spMkLst>
            <pc:docMk/>
            <pc:sldMk cId="710387997" sldId="314"/>
            <ac:spMk id="37" creationId="{02933362-0C04-B41B-4AE1-5D4624031645}"/>
          </ac:spMkLst>
        </pc:spChg>
        <pc:spChg chg="add mod">
          <ac:chgData name="Joefer Cosio" userId="68f89b4c7183ba1b" providerId="LiveId" clId="{CB59D3CA-7931-4021-B9FD-E8D1E3AF0243}" dt="2025-07-30T10:58:32.199" v="245" actId="1076"/>
          <ac:spMkLst>
            <pc:docMk/>
            <pc:sldMk cId="710387997" sldId="314"/>
            <ac:spMk id="39" creationId="{3BD2C073-C3F6-714A-5F39-4DC4E7FC1198}"/>
          </ac:spMkLst>
        </pc:spChg>
        <pc:spChg chg="add mod">
          <ac:chgData name="Joefer Cosio" userId="68f89b4c7183ba1b" providerId="LiveId" clId="{CB59D3CA-7931-4021-B9FD-E8D1E3AF0243}" dt="2025-07-30T10:58:32.199" v="245" actId="1076"/>
          <ac:spMkLst>
            <pc:docMk/>
            <pc:sldMk cId="710387997" sldId="314"/>
            <ac:spMk id="41" creationId="{AFEE671C-1A5A-84AC-15D5-1F33E69BA119}"/>
          </ac:spMkLst>
        </pc:spChg>
        <pc:spChg chg="add mod">
          <ac:chgData name="Joefer Cosio" userId="68f89b4c7183ba1b" providerId="LiveId" clId="{CB59D3CA-7931-4021-B9FD-E8D1E3AF0243}" dt="2025-07-30T10:58:58.381" v="248" actId="1076"/>
          <ac:spMkLst>
            <pc:docMk/>
            <pc:sldMk cId="710387997" sldId="314"/>
            <ac:spMk id="44" creationId="{06117072-8478-767A-3F1E-13D7C1DC9B09}"/>
          </ac:spMkLst>
        </pc:spChg>
        <pc:picChg chg="add mod">
          <ac:chgData name="Joefer Cosio" userId="68f89b4c7183ba1b" providerId="LiveId" clId="{CB59D3CA-7931-4021-B9FD-E8D1E3AF0243}" dt="2025-07-30T11:15:20.395" v="1112" actId="1076"/>
          <ac:picMkLst>
            <pc:docMk/>
            <pc:sldMk cId="710387997" sldId="314"/>
            <ac:picMk id="4" creationId="{1571DBB2-A28C-7A08-0C6A-89C44B3AC970}"/>
          </ac:picMkLst>
        </pc:picChg>
        <pc:picChg chg="add del mod">
          <ac:chgData name="Joefer Cosio" userId="68f89b4c7183ba1b" providerId="LiveId" clId="{CB59D3CA-7931-4021-B9FD-E8D1E3AF0243}" dt="2025-07-30T10:15:54.440" v="197" actId="478"/>
          <ac:picMkLst>
            <pc:docMk/>
            <pc:sldMk cId="710387997" sldId="314"/>
            <ac:picMk id="5" creationId="{770AC2B6-C850-0D13-686B-A2FA4D6ECB70}"/>
          </ac:picMkLst>
        </pc:picChg>
        <pc:picChg chg="add del mod">
          <ac:chgData name="Joefer Cosio" userId="68f89b4c7183ba1b" providerId="LiveId" clId="{CB59D3CA-7931-4021-B9FD-E8D1E3AF0243}" dt="2025-07-30T10:14:44.108" v="105" actId="478"/>
          <ac:picMkLst>
            <pc:docMk/>
            <pc:sldMk cId="710387997" sldId="314"/>
            <ac:picMk id="11" creationId="{B2FD08EA-831B-97AA-748B-69AF443138BD}"/>
          </ac:picMkLst>
        </pc:picChg>
        <pc:picChg chg="add del mod">
          <ac:chgData name="Joefer Cosio" userId="68f89b4c7183ba1b" providerId="LiveId" clId="{CB59D3CA-7931-4021-B9FD-E8D1E3AF0243}" dt="2025-07-30T10:14:43.570" v="104" actId="478"/>
          <ac:picMkLst>
            <pc:docMk/>
            <pc:sldMk cId="710387997" sldId="314"/>
            <ac:picMk id="13" creationId="{A4D117E9-DCAB-3A6D-0B5E-51D0D8440729}"/>
          </ac:picMkLst>
        </pc:picChg>
        <pc:picChg chg="add del mod">
          <ac:chgData name="Joefer Cosio" userId="68f89b4c7183ba1b" providerId="LiveId" clId="{CB59D3CA-7931-4021-B9FD-E8D1E3AF0243}" dt="2025-07-30T10:14:43.114" v="103" actId="478"/>
          <ac:picMkLst>
            <pc:docMk/>
            <pc:sldMk cId="710387997" sldId="314"/>
            <ac:picMk id="15" creationId="{12FE793B-37DC-37F2-23B7-20AE08261ACE}"/>
          </ac:picMkLst>
        </pc:picChg>
        <pc:picChg chg="add del mod">
          <ac:chgData name="Joefer Cosio" userId="68f89b4c7183ba1b" providerId="LiveId" clId="{CB59D3CA-7931-4021-B9FD-E8D1E3AF0243}" dt="2025-07-30T11:15:11.611" v="1105" actId="478"/>
          <ac:picMkLst>
            <pc:docMk/>
            <pc:sldMk cId="710387997" sldId="314"/>
            <ac:picMk id="43" creationId="{53E99E36-81EB-2566-ABDB-8DC013AFAA41}"/>
          </ac:picMkLst>
        </pc:picChg>
      </pc:sldChg>
      <pc:sldChg chg="addSp delSp modSp new del mod ord">
        <pc:chgData name="Joefer Cosio" userId="68f89b4c7183ba1b" providerId="LiveId" clId="{CB59D3CA-7931-4021-B9FD-E8D1E3AF0243}" dt="2025-07-30T10:59:45.898" v="256" actId="47"/>
        <pc:sldMkLst>
          <pc:docMk/>
          <pc:sldMk cId="1901048501" sldId="315"/>
        </pc:sldMkLst>
        <pc:spChg chg="add mod">
          <ac:chgData name="Joefer Cosio" userId="68f89b4c7183ba1b" providerId="LiveId" clId="{CB59D3CA-7931-4021-B9FD-E8D1E3AF0243}" dt="2025-07-30T10:59:37.101" v="252"/>
          <ac:spMkLst>
            <pc:docMk/>
            <pc:sldMk cId="1901048501" sldId="315"/>
            <ac:spMk id="3" creationId="{95D787DA-0BDF-6E32-7326-E19DA5AD6192}"/>
          </ac:spMkLst>
        </pc:spChg>
        <pc:picChg chg="add del">
          <ac:chgData name="Joefer Cosio" userId="68f89b4c7183ba1b" providerId="LiveId" clId="{CB59D3CA-7931-4021-B9FD-E8D1E3AF0243}" dt="2025-07-30T10:59:44.897" v="255" actId="21"/>
          <ac:picMkLst>
            <pc:docMk/>
            <pc:sldMk cId="1901048501" sldId="315"/>
            <ac:picMk id="5" creationId="{0F4FC25E-2327-C1FA-57F4-2BB2F9AB25E8}"/>
          </ac:picMkLst>
        </pc:picChg>
      </pc:sldChg>
      <pc:sldChg chg="addSp delSp modSp add mod ord">
        <pc:chgData name="Joefer Cosio" userId="68f89b4c7183ba1b" providerId="LiveId" clId="{CB59D3CA-7931-4021-B9FD-E8D1E3AF0243}" dt="2025-07-30T12:22:51.835" v="1120"/>
        <pc:sldMkLst>
          <pc:docMk/>
          <pc:sldMk cId="1220639328" sldId="316"/>
        </pc:sldMkLst>
        <pc:picChg chg="add mod">
          <ac:chgData name="Joefer Cosio" userId="68f89b4c7183ba1b" providerId="LiveId" clId="{CB59D3CA-7931-4021-B9FD-E8D1E3AF0243}" dt="2025-07-30T10:59:47.754" v="258"/>
          <ac:picMkLst>
            <pc:docMk/>
            <pc:sldMk cId="1220639328" sldId="316"/>
            <ac:picMk id="4" creationId="{0F4FC25E-2327-C1FA-57F4-2BB2F9AB25E8}"/>
          </ac:picMkLst>
        </pc:picChg>
        <pc:picChg chg="add del">
          <ac:chgData name="Joefer Cosio" userId="68f89b4c7183ba1b" providerId="LiveId" clId="{CB59D3CA-7931-4021-B9FD-E8D1E3AF0243}" dt="2025-07-30T10:59:48.775" v="259" actId="478"/>
          <ac:picMkLst>
            <pc:docMk/>
            <pc:sldMk cId="1220639328" sldId="316"/>
            <ac:picMk id="5" creationId="{3CCC2B75-4ED8-6CBF-E679-A4724EA8B931}"/>
          </ac:picMkLst>
        </pc:picChg>
        <pc:picChg chg="add del mod">
          <ac:chgData name="Joefer Cosio" userId="68f89b4c7183ba1b" providerId="LiveId" clId="{CB59D3CA-7931-4021-B9FD-E8D1E3AF0243}" dt="2025-07-30T11:14:56.700" v="1098" actId="478"/>
          <ac:picMkLst>
            <pc:docMk/>
            <pc:sldMk cId="1220639328" sldId="316"/>
            <ac:picMk id="6" creationId="{5B4604CB-CE37-76D9-F683-3822F10051D9}"/>
          </ac:picMkLst>
        </pc:picChg>
        <pc:picChg chg="add mod">
          <ac:chgData name="Joefer Cosio" userId="68f89b4c7183ba1b" providerId="LiveId" clId="{CB59D3CA-7931-4021-B9FD-E8D1E3AF0243}" dt="2025-07-30T11:15:07.495" v="1104" actId="14100"/>
          <ac:picMkLst>
            <pc:docMk/>
            <pc:sldMk cId="1220639328" sldId="316"/>
            <ac:picMk id="7" creationId="{056B47CF-2643-8382-DDD6-9E7F9F6AC9B8}"/>
          </ac:picMkLst>
        </pc:picChg>
      </pc:sldChg>
      <pc:sldChg chg="addSp delSp modSp add del mod">
        <pc:chgData name="Joefer Cosio" userId="68f89b4c7183ba1b" providerId="LiveId" clId="{CB59D3CA-7931-4021-B9FD-E8D1E3AF0243}" dt="2025-07-30T11:07:19.400" v="700" actId="47"/>
        <pc:sldMkLst>
          <pc:docMk/>
          <pc:sldMk cId="437335016" sldId="317"/>
        </pc:sldMkLst>
        <pc:spChg chg="mod">
          <ac:chgData name="Joefer Cosio" userId="68f89b4c7183ba1b" providerId="LiveId" clId="{CB59D3CA-7931-4021-B9FD-E8D1E3AF0243}" dt="2025-07-30T11:04:30.880" v="529" actId="20577"/>
          <ac:spMkLst>
            <pc:docMk/>
            <pc:sldMk cId="437335016" sldId="317"/>
            <ac:spMk id="2" creationId="{91166D26-DCC8-E97B-9852-EB1F0CC1A882}"/>
          </ac:spMkLst>
        </pc:spChg>
        <pc:spChg chg="add del mod">
          <ac:chgData name="Joefer Cosio" userId="68f89b4c7183ba1b" providerId="LiveId" clId="{CB59D3CA-7931-4021-B9FD-E8D1E3AF0243}" dt="2025-07-30T11:00:42.006" v="267" actId="478"/>
          <ac:spMkLst>
            <pc:docMk/>
            <pc:sldMk cId="437335016" sldId="317"/>
            <ac:spMk id="5" creationId="{FB9901C6-D859-06C7-C104-5ACE28A72A7A}"/>
          </ac:spMkLst>
        </pc:spChg>
        <pc:spChg chg="add del mod">
          <ac:chgData name="Joefer Cosio" userId="68f89b4c7183ba1b" providerId="LiveId" clId="{CB59D3CA-7931-4021-B9FD-E8D1E3AF0243}" dt="2025-07-30T11:00:44.690" v="269" actId="478"/>
          <ac:spMkLst>
            <pc:docMk/>
            <pc:sldMk cId="437335016" sldId="317"/>
            <ac:spMk id="7" creationId="{4BFD1F29-E150-E2E0-328A-E5587CE42384}"/>
          </ac:spMkLst>
        </pc:spChg>
        <pc:spChg chg="add mod">
          <ac:chgData name="Joefer Cosio" userId="68f89b4c7183ba1b" providerId="LiveId" clId="{CB59D3CA-7931-4021-B9FD-E8D1E3AF0243}" dt="2025-07-30T11:06:57.932" v="690" actId="1076"/>
          <ac:spMkLst>
            <pc:docMk/>
            <pc:sldMk cId="437335016" sldId="317"/>
            <ac:spMk id="8" creationId="{AF33B396-707D-457A-F385-7D72E5E64DA7}"/>
          </ac:spMkLst>
        </pc:spChg>
        <pc:spChg chg="add mod">
          <ac:chgData name="Joefer Cosio" userId="68f89b4c7183ba1b" providerId="LiveId" clId="{CB59D3CA-7931-4021-B9FD-E8D1E3AF0243}" dt="2025-07-30T11:07:01.576" v="693" actId="1076"/>
          <ac:spMkLst>
            <pc:docMk/>
            <pc:sldMk cId="437335016" sldId="317"/>
            <ac:spMk id="9" creationId="{E01FAFB6-F17C-C37D-C7D5-D400769FFB64}"/>
          </ac:spMkLst>
        </pc:spChg>
        <pc:spChg chg="add mod">
          <ac:chgData name="Joefer Cosio" userId="68f89b4c7183ba1b" providerId="LiveId" clId="{CB59D3CA-7931-4021-B9FD-E8D1E3AF0243}" dt="2025-07-30T11:07:03.496" v="694" actId="1076"/>
          <ac:spMkLst>
            <pc:docMk/>
            <pc:sldMk cId="437335016" sldId="317"/>
            <ac:spMk id="10" creationId="{E68DFC5C-1FF1-BD06-4E0E-0EBE0137FE14}"/>
          </ac:spMkLst>
        </pc:spChg>
        <pc:spChg chg="add mod">
          <ac:chgData name="Joefer Cosio" userId="68f89b4c7183ba1b" providerId="LiveId" clId="{CB59D3CA-7931-4021-B9FD-E8D1E3AF0243}" dt="2025-07-30T11:07:05.649" v="695" actId="1076"/>
          <ac:spMkLst>
            <pc:docMk/>
            <pc:sldMk cId="437335016" sldId="317"/>
            <ac:spMk id="11" creationId="{A8837153-9901-89A9-2140-AACB3861617A}"/>
          </ac:spMkLst>
        </pc:spChg>
        <pc:spChg chg="add mod">
          <ac:chgData name="Joefer Cosio" userId="68f89b4c7183ba1b" providerId="LiveId" clId="{CB59D3CA-7931-4021-B9FD-E8D1E3AF0243}" dt="2025-07-30T11:07:07.179" v="696" actId="1076"/>
          <ac:spMkLst>
            <pc:docMk/>
            <pc:sldMk cId="437335016" sldId="317"/>
            <ac:spMk id="12" creationId="{FA7D5223-7B1A-C515-8A68-122070DC98F6}"/>
          </ac:spMkLst>
        </pc:spChg>
        <pc:spChg chg="add mod">
          <ac:chgData name="Joefer Cosio" userId="68f89b4c7183ba1b" providerId="LiveId" clId="{CB59D3CA-7931-4021-B9FD-E8D1E3AF0243}" dt="2025-07-30T11:07:10.216" v="697" actId="1076"/>
          <ac:spMkLst>
            <pc:docMk/>
            <pc:sldMk cId="437335016" sldId="317"/>
            <ac:spMk id="13" creationId="{6AC8EEAA-5A39-948B-70A6-489D138F19BD}"/>
          </ac:spMkLst>
        </pc:spChg>
        <pc:spChg chg="add mod">
          <ac:chgData name="Joefer Cosio" userId="68f89b4c7183ba1b" providerId="LiveId" clId="{CB59D3CA-7931-4021-B9FD-E8D1E3AF0243}" dt="2025-07-30T11:07:12.181" v="698" actId="1076"/>
          <ac:spMkLst>
            <pc:docMk/>
            <pc:sldMk cId="437335016" sldId="317"/>
            <ac:spMk id="14" creationId="{CB76D25F-C6F6-F31B-1522-E1AEAF185CA7}"/>
          </ac:spMkLst>
        </pc:spChg>
        <pc:spChg chg="add mod">
          <ac:chgData name="Joefer Cosio" userId="68f89b4c7183ba1b" providerId="LiveId" clId="{CB59D3CA-7931-4021-B9FD-E8D1E3AF0243}" dt="2025-07-30T11:07:13.539" v="699" actId="1076"/>
          <ac:spMkLst>
            <pc:docMk/>
            <pc:sldMk cId="437335016" sldId="317"/>
            <ac:spMk id="15" creationId="{5D51D6F6-5128-F663-3939-6446E08BB210}"/>
          </ac:spMkLst>
        </pc:spChg>
        <pc:spChg chg="add mod">
          <ac:chgData name="Joefer Cosio" userId="68f89b4c7183ba1b" providerId="LiveId" clId="{CB59D3CA-7931-4021-B9FD-E8D1E3AF0243}" dt="2025-07-30T11:06:47.057" v="688" actId="14100"/>
          <ac:spMkLst>
            <pc:docMk/>
            <pc:sldMk cId="437335016" sldId="317"/>
            <ac:spMk id="16" creationId="{309B201E-08E9-DD18-8D3B-DF8D5C025F31}"/>
          </ac:spMkLst>
        </pc:spChg>
        <pc:spChg chg="del">
          <ac:chgData name="Joefer Cosio" userId="68f89b4c7183ba1b" providerId="LiveId" clId="{CB59D3CA-7931-4021-B9FD-E8D1E3AF0243}" dt="2025-07-30T11:00:40.991" v="266" actId="478"/>
          <ac:spMkLst>
            <pc:docMk/>
            <pc:sldMk cId="437335016" sldId="317"/>
            <ac:spMk id="56" creationId="{816268E3-7993-42E2-95A4-75960D5DD039}"/>
          </ac:spMkLst>
        </pc:spChg>
        <pc:spChg chg="del">
          <ac:chgData name="Joefer Cosio" userId="68f89b4c7183ba1b" providerId="LiveId" clId="{CB59D3CA-7931-4021-B9FD-E8D1E3AF0243}" dt="2025-07-30T11:00:43.498" v="268" actId="478"/>
          <ac:spMkLst>
            <pc:docMk/>
            <pc:sldMk cId="437335016" sldId="317"/>
            <ac:spMk id="57" creationId="{652788B2-852D-4F5C-8757-3FB1168B61B1}"/>
          </ac:spMkLst>
        </pc:spChg>
        <pc:spChg chg="del mod">
          <ac:chgData name="Joefer Cosio" userId="68f89b4c7183ba1b" providerId="LiveId" clId="{CB59D3CA-7931-4021-B9FD-E8D1E3AF0243}" dt="2025-07-30T11:01:17.193" v="286" actId="478"/>
          <ac:spMkLst>
            <pc:docMk/>
            <pc:sldMk cId="437335016" sldId="317"/>
            <ac:spMk id="58" creationId="{53C76559-2FFC-EDAC-F309-654348294365}"/>
          </ac:spMkLst>
        </pc:spChg>
        <pc:spChg chg="del mod">
          <ac:chgData name="Joefer Cosio" userId="68f89b4c7183ba1b" providerId="LiveId" clId="{CB59D3CA-7931-4021-B9FD-E8D1E3AF0243}" dt="2025-07-30T11:01:16.312" v="284" actId="478"/>
          <ac:spMkLst>
            <pc:docMk/>
            <pc:sldMk cId="437335016" sldId="317"/>
            <ac:spMk id="59" creationId="{0E7633DA-3036-3A9C-A191-9B42903240BB}"/>
          </ac:spMkLst>
        </pc:spChg>
        <pc:spChg chg="del mod">
          <ac:chgData name="Joefer Cosio" userId="68f89b4c7183ba1b" providerId="LiveId" clId="{CB59D3CA-7931-4021-B9FD-E8D1E3AF0243}" dt="2025-07-30T11:01:16.010" v="283" actId="478"/>
          <ac:spMkLst>
            <pc:docMk/>
            <pc:sldMk cId="437335016" sldId="317"/>
            <ac:spMk id="60" creationId="{7F56089E-F5D5-D0C6-667C-0547F0C3B4DA}"/>
          </ac:spMkLst>
        </pc:spChg>
        <pc:spChg chg="del mod">
          <ac:chgData name="Joefer Cosio" userId="68f89b4c7183ba1b" providerId="LiveId" clId="{CB59D3CA-7931-4021-B9FD-E8D1E3AF0243}" dt="2025-07-30T11:01:16.901" v="285" actId="478"/>
          <ac:spMkLst>
            <pc:docMk/>
            <pc:sldMk cId="437335016" sldId="317"/>
            <ac:spMk id="61" creationId="{26C8C9F9-4048-A8DF-9A2D-15A87C72C7A3}"/>
          </ac:spMkLst>
        </pc:spChg>
        <pc:spChg chg="mod">
          <ac:chgData name="Joefer Cosio" userId="68f89b4c7183ba1b" providerId="LiveId" clId="{CB59D3CA-7931-4021-B9FD-E8D1E3AF0243}" dt="2025-07-30T11:06:56.200" v="689" actId="1076"/>
          <ac:spMkLst>
            <pc:docMk/>
            <pc:sldMk cId="437335016" sldId="317"/>
            <ac:spMk id="62" creationId="{8F041647-5DE0-FD09-1286-A7CC6414DA46}"/>
          </ac:spMkLst>
        </pc:spChg>
      </pc:sldChg>
      <pc:sldMasterChg chg="delSldLayout">
        <pc:chgData name="Joefer Cosio" userId="68f89b4c7183ba1b" providerId="LiveId" clId="{CB59D3CA-7931-4021-B9FD-E8D1E3AF0243}" dt="2025-07-30T10:59:45.898" v="256" actId="47"/>
        <pc:sldMasterMkLst>
          <pc:docMk/>
          <pc:sldMasterMk cId="0" sldId="2147483660"/>
        </pc:sldMasterMkLst>
        <pc:sldLayoutChg chg="del">
          <pc:chgData name="Joefer Cosio" userId="68f89b4c7183ba1b" providerId="LiveId" clId="{CB59D3CA-7931-4021-B9FD-E8D1E3AF0243}" dt="2025-07-30T10:59:45.898" v="256" actId="47"/>
          <pc:sldLayoutMkLst>
            <pc:docMk/>
            <pc:sldMasterMk cId="0" sldId="2147483660"/>
            <pc:sldLayoutMk cId="0" sldId="2147483649"/>
          </pc:sldLayoutMkLst>
        </pc:sldLayoutChg>
      </pc:sldMaster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sldChg>
      <pc:sldChg chg="addSp delSp modSp add mod">
        <pc:chgData name="Joefer Cosio" userId="68f89b4c7183ba1b" providerId="LiveId" clId="{ED815BE8-753F-4D08-9B98-A961034E9B4D}" dt="2025-07-29T17:06:19.411" v="2064" actId="20577"/>
        <pc:sldMkLst>
          <pc:docMk/>
          <pc:sldMk cId="3911663862" sldId="303"/>
        </pc:sldMkLst>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ldChg>
      <pc:sldChg chg="addSp delSp modSp add del mod">
        <pc:chgData name="Joefer Cosio" userId="68f89b4c7183ba1b" providerId="LiveId" clId="{ED815BE8-753F-4D08-9B98-A961034E9B4D}" dt="2025-07-29T17:01:57.746" v="1874" actId="2696"/>
        <pc:sldMkLst>
          <pc:docMk/>
          <pc:sldMk cId="378008963" sldId="308"/>
        </pc:sldMkLst>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 and what is the content of the presentation </a:t>
            </a:r>
            <a:br>
              <a:rPr lang="en-US" dirty="0"/>
            </a:br>
            <a:r>
              <a:rPr lang="en-US" dirty="0"/>
              <a:t>1. Brief overview of the project and introduction of team</a:t>
            </a:r>
          </a:p>
          <a:p>
            <a:pPr marL="0" lvl="0" indent="0" algn="l" rtl="0">
              <a:spcBef>
                <a:spcPts val="0"/>
              </a:spcBef>
              <a:spcAft>
                <a:spcPts val="0"/>
              </a:spcAft>
              <a:buNone/>
            </a:pPr>
            <a:r>
              <a:rPr lang="en-US" dirty="0"/>
              <a:t>2. The teams methodology</a:t>
            </a:r>
          </a:p>
          <a:p>
            <a:pPr marL="0" lvl="0" indent="0" algn="l" rtl="0">
              <a:spcBef>
                <a:spcPts val="0"/>
              </a:spcBef>
              <a:spcAft>
                <a:spcPts val="0"/>
              </a:spcAft>
              <a:buNone/>
            </a:pPr>
            <a:r>
              <a:rPr lang="en-US" dirty="0"/>
              <a:t>3. Data cleaning &amp; Data modeling</a:t>
            </a:r>
          </a:p>
          <a:p>
            <a:pPr marL="0" lvl="0" indent="0" algn="l" rtl="0">
              <a:spcBef>
                <a:spcPts val="0"/>
              </a:spcBef>
              <a:spcAft>
                <a:spcPts val="0"/>
              </a:spcAft>
              <a:buNone/>
            </a:pPr>
            <a:r>
              <a:rPr lang="en-US" dirty="0"/>
              <a:t>4. Key Insights Generated</a:t>
            </a:r>
          </a:p>
          <a:p>
            <a:pPr marL="0" lvl="0" indent="0" algn="l" rtl="0">
              <a:spcBef>
                <a:spcPts val="0"/>
              </a:spcBef>
              <a:spcAft>
                <a:spcPts val="0"/>
              </a:spcAft>
              <a:buNone/>
            </a:pPr>
            <a:r>
              <a:rPr lang="en-US" dirty="0"/>
              <a:t>5. KPI’s</a:t>
            </a:r>
          </a:p>
          <a:p>
            <a:pPr marL="0" lvl="0" indent="0" algn="l" rtl="0">
              <a:spcBef>
                <a:spcPts val="0"/>
              </a:spcBef>
              <a:spcAft>
                <a:spcPts val="0"/>
              </a:spcAft>
              <a:buNone/>
            </a:pPr>
            <a:r>
              <a:rPr lang="en-US" dirty="0"/>
              <a:t>6. Answering Business Questions.</a:t>
            </a:r>
          </a:p>
          <a:p>
            <a:pPr marL="0" lvl="0" indent="0" algn="l" rtl="0">
              <a:spcBef>
                <a:spcPts val="0"/>
              </a:spcBef>
              <a:spcAft>
                <a:spcPts val="0"/>
              </a:spcAft>
              <a:buNone/>
            </a:pPr>
            <a:r>
              <a:rPr lang="en-US" dirty="0"/>
              <a:t>7. Recommendations </a:t>
            </a:r>
          </a:p>
          <a:p>
            <a:pPr marL="0" lvl="0" indent="0" algn="l" rtl="0">
              <a:spcBef>
                <a:spcPts val="0"/>
              </a:spcBef>
              <a:spcAft>
                <a:spcPts val="0"/>
              </a:spcAft>
              <a:buNone/>
            </a:pPr>
            <a:r>
              <a:rPr lang="en-US" dirty="0"/>
              <a:t>8. Challenges and Lessons Learned.</a:t>
            </a:r>
            <a:br>
              <a:rPr lang="en-US" dirty="0"/>
            </a:br>
            <a:r>
              <a:rPr lang="en-US" dirty="0"/>
              <a:t>9. Dashboard snippets.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B36ED10-07BA-90F9-C1CC-A8608A037F40}"/>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026654AC-EF74-D9B1-EC2B-7D5A2F3AC4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75E7E3B-E2AA-84DA-BC49-15D7A31BE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95966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A49C5B4-8301-4EF0-1690-7C3AA299533D}"/>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1B67F65D-1319-62FF-FDB1-EA31828DB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53F98FF-86DF-4A89-481A-F8658F238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6056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T I T L E P A G E </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6EAE650-1931-CD14-1A5B-E029602770B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CEA4F3AF-A494-F85F-FAA4-6993833F29F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DAE7F09-5DB6-668C-26A6-AFEC1F34FFFA}"/>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0D20E2B-05AA-00F7-9D95-0B2CAC60F8B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4F8980E4-31D5-6531-9AFF-5C5F8273F80D}"/>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FEA1535-EDD4-9980-1489-4C00888E08B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238AF79E-E471-9C03-FB0B-1FEA6A98C33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C7845AA-026F-82B9-7DEA-E59A8324953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F4FEC8B-1D84-A82E-F608-344F98520CD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60395968-01EE-180D-7F85-CF16F6C16B1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F819FB3-C69B-9631-A8CE-F33E28510CC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95A35D1-3BCA-ED38-4487-9DD8E32D0E6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3BCCFB9-203F-36FD-AF5C-AABDB657D7B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8D012B2-618A-52F6-15A8-F8FA31E5EA0B}"/>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3CCC2B75-4ED8-6CBF-E679-A4724EA8B931}"/>
              </a:ext>
            </a:extLst>
          </p:cNvPr>
          <p:cNvPicPr>
            <a:picLocks noChangeAspect="1"/>
          </p:cNvPicPr>
          <p:nvPr/>
        </p:nvPicPr>
        <p:blipFill>
          <a:blip r:embed="rId3"/>
          <a:srcRect t="837"/>
          <a:stretch>
            <a:fillRect/>
          </a:stretch>
        </p:blipFill>
        <p:spPr>
          <a:xfrm>
            <a:off x="359999" y="392608"/>
            <a:ext cx="7594537" cy="4572975"/>
          </a:xfrm>
          <a:prstGeom prst="rect">
            <a:avLst/>
          </a:prstGeom>
        </p:spPr>
      </p:pic>
      <p:pic>
        <p:nvPicPr>
          <p:cNvPr id="7" name="Picture 6">
            <a:extLst>
              <a:ext uri="{FF2B5EF4-FFF2-40B4-BE49-F238E27FC236}">
                <a16:creationId xmlns:a16="http://schemas.microsoft.com/office/drawing/2014/main" id="{056B47CF-2643-8382-DDD6-9E7F9F6AC9B8}"/>
              </a:ext>
            </a:extLst>
          </p:cNvPr>
          <p:cNvPicPr>
            <a:picLocks noChangeAspect="1"/>
          </p:cNvPicPr>
          <p:nvPr/>
        </p:nvPicPr>
        <p:blipFill>
          <a:blip r:embed="rId4"/>
          <a:stretch>
            <a:fillRect/>
          </a:stretch>
        </p:blipFill>
        <p:spPr>
          <a:xfrm>
            <a:off x="360000" y="392608"/>
            <a:ext cx="7528942" cy="4572975"/>
          </a:xfrm>
          <a:prstGeom prst="rect">
            <a:avLst/>
          </a:prstGeom>
        </p:spPr>
      </p:pic>
    </p:spTree>
    <p:extLst>
      <p:ext uri="{BB962C8B-B14F-4D97-AF65-F5344CB8AC3E}">
        <p14:creationId xmlns:p14="http://schemas.microsoft.com/office/powerpoint/2010/main" val="122063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rcRect/>
          <a:stretch/>
        </p:blipFill>
        <p:spPr>
          <a:xfrm>
            <a:off x="360000" y="533342"/>
            <a:ext cx="7535063" cy="4254567"/>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rcRect/>
          <a:stretch/>
        </p:blipFill>
        <p:spPr>
          <a:xfrm>
            <a:off x="360000" y="550240"/>
            <a:ext cx="7573815" cy="4237529"/>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rcRect/>
          <a:stretch/>
        </p:blipFill>
        <p:spPr>
          <a:xfrm>
            <a:off x="360000" y="549417"/>
            <a:ext cx="7691180" cy="4315954"/>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descr="A screenshot of a computer dashboard&#10;&#10;AI-generated content may be incorrect.">
            <a:extLst>
              <a:ext uri="{FF2B5EF4-FFF2-40B4-BE49-F238E27FC236}">
                <a16:creationId xmlns:a16="http://schemas.microsoft.com/office/drawing/2014/main" id="{0DB10474-0DAF-556F-9F59-2CC96F507A61}"/>
              </a:ext>
            </a:extLst>
          </p:cNvPr>
          <p:cNvPicPr>
            <a:picLocks noChangeAspect="1"/>
          </p:cNvPicPr>
          <p:nvPr/>
        </p:nvPicPr>
        <p:blipFill>
          <a:blip r:embed="rId3"/>
          <a:stretch>
            <a:fillRect/>
          </a:stretch>
        </p:blipFill>
        <p:spPr>
          <a:xfrm>
            <a:off x="344119" y="549418"/>
            <a:ext cx="7707061" cy="4315954"/>
          </a:xfrm>
          <a:prstGeom prst="rect">
            <a:avLst/>
          </a:prstGeom>
        </p:spPr>
      </p:pic>
    </p:spTree>
    <p:extLst>
      <p:ext uri="{BB962C8B-B14F-4D97-AF65-F5344CB8AC3E}">
        <p14:creationId xmlns:p14="http://schemas.microsoft.com/office/powerpoint/2010/main" val="391166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l="3165" r="3165"/>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Analyze</a:t>
            </a:r>
            <a:r>
              <a:rPr lang="en-US" sz="1200" dirty="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Deliver</a:t>
            </a:r>
            <a:r>
              <a:rPr lang="en-US" sz="1200" dirty="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Clean</a:t>
            </a:r>
            <a:r>
              <a:rPr lang="en-US" sz="1200" dirty="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Design</a:t>
            </a:r>
            <a:r>
              <a:rPr lang="en-US" sz="1200" dirty="0">
                <a:latin typeface="Fira Sans"/>
                <a:ea typeface="Fira Sans"/>
                <a:cs typeface="Fira Sans"/>
                <a:sym typeface="Fira Sans"/>
              </a:rPr>
              <a:t> Scalable Data Model Architecture</a:t>
            </a:r>
            <a:br>
              <a:rPr lang="en-US" sz="1200" dirty="0">
                <a:latin typeface="Fira Sans"/>
                <a:ea typeface="Fira Sans"/>
                <a:cs typeface="Fira Sans"/>
                <a:sym typeface="Fira Sans"/>
              </a:rPr>
            </a:br>
            <a:r>
              <a:rPr lang="en-US" sz="500" dirty="0">
                <a:latin typeface="Fira Sans"/>
                <a:ea typeface="Fira Sans"/>
                <a:cs typeface="Fira Sans"/>
                <a:sym typeface="Fira Sans"/>
              </a:rPr>
              <a:t> </a:t>
            </a:r>
            <a:endParaRPr lang="en-US" sz="12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Build</a:t>
            </a:r>
            <a:r>
              <a:rPr lang="en-US" sz="1200" dirty="0">
                <a:latin typeface="Fira Sans"/>
                <a:ea typeface="Fira Sans"/>
                <a:cs typeface="Fira Sans"/>
                <a:sym typeface="Fira Sans"/>
              </a:rPr>
              <a:t> a Dynamic </a:t>
            </a:r>
            <a:r>
              <a:rPr lang="en-US" sz="1200" dirty="0" err="1">
                <a:latin typeface="Fira Sans"/>
                <a:ea typeface="Fira Sans"/>
                <a:cs typeface="Fira Sans"/>
                <a:sym typeface="Fira Sans"/>
              </a:rPr>
              <a:t>PowerBI</a:t>
            </a:r>
            <a:r>
              <a:rPr lang="en-US" sz="1200" dirty="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Provide</a:t>
            </a:r>
            <a:r>
              <a:rPr lang="en-US" sz="1200" dirty="0">
                <a:latin typeface="Fira Sans"/>
                <a:ea typeface="Fira Sans"/>
                <a:cs typeface="Fira Sans"/>
                <a:sym typeface="Fira Sans"/>
              </a:rPr>
              <a:t> a comprehensive Insights &amp; Analysis Report</a:t>
            </a:r>
          </a:p>
          <a:p>
            <a:pPr lvl="0">
              <a:buSzPts val="1100"/>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Organize</a:t>
            </a:r>
            <a:r>
              <a:rPr lang="en-US" sz="1200" dirty="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dirty="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dirty="0">
                <a:latin typeface="Fira Sans"/>
              </a:rPr>
              <a:t>Project Management</a:t>
            </a:r>
            <a:br>
              <a:rPr lang="en-US" sz="1200" b="1" dirty="0">
                <a:latin typeface="Fira Sans" panose="020B0503050000020004" pitchFamily="34" charset="0"/>
              </a:rPr>
            </a:br>
            <a:r>
              <a:rPr lang="en-US" sz="500" b="1" dirty="0">
                <a:latin typeface="Fira Sans"/>
              </a:rPr>
              <a:t> </a:t>
            </a:r>
            <a:endParaRPr lang="en-US" sz="1200" b="1" dirty="0">
              <a:latin typeface="Fira Sans"/>
            </a:endParaRPr>
          </a:p>
          <a:p>
            <a:pPr marL="171450" indent="-171450">
              <a:buFont typeface="Arial" panose="020B0604020202020204" pitchFamily="34" charset="0"/>
              <a:buChar char="•"/>
            </a:pPr>
            <a:r>
              <a:rPr lang="en-US" sz="1200" dirty="0">
                <a:latin typeface="Fira Sans" panose="020B0503050000020004" pitchFamily="34" charset="0"/>
              </a:rPr>
              <a:t>Leverage Work Breakdown Structure (</a:t>
            </a:r>
            <a:r>
              <a:rPr lang="en-US" sz="1200" b="1" dirty="0">
                <a:latin typeface="Fira Sans" panose="020B0503050000020004" pitchFamily="34" charset="0"/>
              </a:rPr>
              <a:t>WBS</a:t>
            </a:r>
            <a:r>
              <a:rPr lang="en-US" sz="1200" dirty="0">
                <a:latin typeface="Fira Sans" panose="020B0503050000020004" pitchFamily="34" charset="0"/>
              </a:rPr>
              <a:t>) using </a:t>
            </a:r>
            <a:r>
              <a:rPr lang="en-US" sz="1200" b="1" dirty="0">
                <a:latin typeface="Fira Sans" panose="020B0503050000020004" pitchFamily="34" charset="0"/>
              </a:rPr>
              <a:t>Kanban</a:t>
            </a:r>
            <a:r>
              <a:rPr lang="en-US" sz="1200" dirty="0">
                <a:latin typeface="Fira Sans" panose="020B0503050000020004" pitchFamily="34" charset="0"/>
              </a:rPr>
              <a:t> methodology</a:t>
            </a:r>
          </a:p>
          <a:p>
            <a:pPr marL="171450" indent="-171450">
              <a:buFont typeface="Arial" panose="020B0604020202020204" pitchFamily="34" charset="0"/>
              <a:buChar char="•"/>
            </a:pPr>
            <a:r>
              <a:rPr lang="en-US" sz="1200" dirty="0">
                <a:latin typeface="Fira Sans" panose="020B0503050000020004" pitchFamily="34" charset="0"/>
              </a:rPr>
              <a:t>Define </a:t>
            </a:r>
            <a:r>
              <a:rPr lang="en-US" sz="1200" b="1" dirty="0">
                <a:latin typeface="Fira Sans" panose="020B0503050000020004" pitchFamily="34" charset="0"/>
              </a:rPr>
              <a:t>Availability</a:t>
            </a:r>
            <a:r>
              <a:rPr lang="en-US" sz="1200" dirty="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dirty="0">
                <a:latin typeface="Fira Sans"/>
              </a:rPr>
              <a:t>Assign </a:t>
            </a:r>
            <a:r>
              <a:rPr lang="en-US" sz="1200" b="1" dirty="0">
                <a:latin typeface="Fira Sans"/>
              </a:rPr>
              <a:t>Project Owner </a:t>
            </a:r>
            <a:r>
              <a:rPr lang="en-US" sz="1200" dirty="0">
                <a:latin typeface="Fira Sans"/>
              </a:rPr>
              <a:t>roles — ownership and accountability for each task</a:t>
            </a:r>
            <a:br>
              <a:rPr lang="en-US" sz="1200" dirty="0">
                <a:latin typeface="Fira Sans" panose="020B0503050000020004" pitchFamily="34" charset="0"/>
              </a:rPr>
            </a:br>
            <a:endParaRPr lang="en-US" sz="1200" dirty="0">
              <a:latin typeface="Fira Sans" panose="020B0503050000020004" pitchFamily="34" charset="0"/>
            </a:endParaRPr>
          </a:p>
          <a:p>
            <a:pPr marL="171450" indent="-171450">
              <a:buFont typeface="Arial" panose="020B0604020202020204" pitchFamily="34" charset="0"/>
              <a:buChar char="•"/>
            </a:pPr>
            <a:r>
              <a:rPr lang="en-US" sz="1200" b="1" dirty="0">
                <a:latin typeface="Fira Sans" panose="020B0503050000020004" pitchFamily="34" charset="0"/>
              </a:rPr>
              <a:t>Execution Phases</a:t>
            </a:r>
          </a:p>
          <a:p>
            <a:pPr lvl="2"/>
            <a:r>
              <a:rPr lang="en-US" sz="1200" b="1" dirty="0">
                <a:latin typeface="Fira Sans"/>
              </a:rPr>
              <a:t>P1 –</a:t>
            </a:r>
            <a:r>
              <a:rPr lang="en-US" sz="1200" dirty="0">
                <a:latin typeface="Fira Sans"/>
              </a:rPr>
              <a:t> Define the Problem</a:t>
            </a:r>
          </a:p>
          <a:p>
            <a:pPr lvl="2"/>
            <a:r>
              <a:rPr lang="en-US" sz="1200" b="1" dirty="0">
                <a:latin typeface="Fira Sans"/>
              </a:rPr>
              <a:t>P2 –</a:t>
            </a:r>
            <a:r>
              <a:rPr lang="en-US" sz="1200" dirty="0">
                <a:latin typeface="Fira Sans"/>
              </a:rPr>
              <a:t> Build the Data Model</a:t>
            </a:r>
          </a:p>
          <a:p>
            <a:pPr lvl="2"/>
            <a:r>
              <a:rPr lang="en-US" sz="1200" b="1" dirty="0">
                <a:latin typeface="Fira Sans"/>
              </a:rPr>
              <a:t>P3 –</a:t>
            </a:r>
            <a:r>
              <a:rPr lang="en-US" sz="1200" dirty="0">
                <a:latin typeface="Fira Sans"/>
              </a:rPr>
              <a:t> Perform Statistical Analysis and     </a:t>
            </a:r>
          </a:p>
          <a:p>
            <a:pPr lvl="2"/>
            <a:r>
              <a:rPr lang="en-US" sz="1200" dirty="0">
                <a:latin typeface="Fira Sans"/>
              </a:rPr>
              <a:t>        Create Dynamic Dashboard</a:t>
            </a:r>
          </a:p>
          <a:p>
            <a:pPr lvl="2"/>
            <a:r>
              <a:rPr lang="en-US" sz="1200" b="1" dirty="0">
                <a:latin typeface="Fira Sans"/>
              </a:rPr>
              <a:t>P4 –</a:t>
            </a:r>
            <a:r>
              <a:rPr lang="en-US" sz="1200" dirty="0">
                <a:latin typeface="Fira Sans"/>
              </a:rPr>
              <a:t> Provide Insights &amp; Analysis Report</a:t>
            </a:r>
          </a:p>
          <a:p>
            <a:pPr lvl="2"/>
            <a:r>
              <a:rPr lang="en-US" sz="1200" b="1" dirty="0">
                <a:latin typeface="Fira Sans"/>
              </a:rPr>
              <a:t>P5 – </a:t>
            </a:r>
            <a:r>
              <a:rPr lang="en-US" sz="1200" dirty="0">
                <a:latin typeface="Fira Sans"/>
              </a:rPr>
              <a:t>Document the Full Solution</a:t>
            </a:r>
          </a:p>
          <a:p>
            <a:pPr marL="171450" indent="-171450">
              <a:buFont typeface="Arial" panose="020B0604020202020204" pitchFamily="34" charset="0"/>
              <a:buChar char="•"/>
            </a:pPr>
            <a:endParaRPr lang="en-US" sz="1200" dirty="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pic>
        <p:nvPicPr>
          <p:cNvPr id="11" name="Picture 10">
            <a:extLst>
              <a:ext uri="{FF2B5EF4-FFF2-40B4-BE49-F238E27FC236}">
                <a16:creationId xmlns:a16="http://schemas.microsoft.com/office/drawing/2014/main" id="{17812DEC-65FD-89EF-29D4-8D25B18840A1}"/>
              </a:ext>
            </a:extLst>
          </p:cNvPr>
          <p:cNvPicPr>
            <a:picLocks noChangeAspect="1"/>
          </p:cNvPicPr>
          <p:nvPr/>
        </p:nvPicPr>
        <p:blipFill>
          <a:blip r:embed="rId3"/>
          <a:stretch>
            <a:fillRect/>
          </a:stretch>
        </p:blipFill>
        <p:spPr>
          <a:xfrm>
            <a:off x="3543195" y="2243496"/>
            <a:ext cx="5377928" cy="2745979"/>
          </a:xfrm>
          <a:prstGeom prst="rect">
            <a:avLst/>
          </a:prstGeom>
        </p:spPr>
      </p:pic>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78DC339-4C8F-12D6-E62D-281FFE2C436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F1B5AEC0-6319-D177-193A-95BBCFBA552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K P I s</a:t>
            </a:r>
          </a:p>
        </p:txBody>
      </p:sp>
      <p:sp>
        <p:nvSpPr>
          <p:cNvPr id="3" name="Slide Number Placeholder 6">
            <a:extLst>
              <a:ext uri="{FF2B5EF4-FFF2-40B4-BE49-F238E27FC236}">
                <a16:creationId xmlns:a16="http://schemas.microsoft.com/office/drawing/2014/main" id="{0D8BCD33-5C47-6C6E-FD6E-FCE4F21649D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0803617-28EF-DE79-6755-20724704A82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BA76F28-3D12-CCFD-78CD-78A5788B076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B6A993A-2FFE-8CE6-B909-E02261BA510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343A6FC8-F116-6A22-C7F7-1EBB43DFF6A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6408152D-3F58-9695-E93B-3535D207D1F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481E667-23E7-60C6-1AA7-1304C85B45C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3A1DD693-8CA4-540D-0B76-C74C775BB26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45B97200-0D65-4C25-4E85-2AF4BF93FC5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8B784468-BC3E-ED2C-1F98-5B3F1C885E9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DD15A867-EE0B-1D8A-F481-CFE6BD6D479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8" name="TextBox 17">
            <a:extLst>
              <a:ext uri="{FF2B5EF4-FFF2-40B4-BE49-F238E27FC236}">
                <a16:creationId xmlns:a16="http://schemas.microsoft.com/office/drawing/2014/main" id="{36994501-521F-4B99-F207-5025C18300BA}"/>
              </a:ext>
            </a:extLst>
          </p:cNvPr>
          <p:cNvSpPr txBox="1"/>
          <p:nvPr/>
        </p:nvSpPr>
        <p:spPr>
          <a:xfrm>
            <a:off x="178913" y="795851"/>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Completion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A942673E-2663-EBD2-0E61-ACE191F5EB01}"/>
              </a:ext>
            </a:extLst>
          </p:cNvPr>
          <p:cNvSpPr txBox="1"/>
          <p:nvPr/>
        </p:nvSpPr>
        <p:spPr>
          <a:xfrm>
            <a:off x="178913" y="1280506"/>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Overdue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1" name="TextBox 30">
            <a:extLst>
              <a:ext uri="{FF2B5EF4-FFF2-40B4-BE49-F238E27FC236}">
                <a16:creationId xmlns:a16="http://schemas.microsoft.com/office/drawing/2014/main" id="{A9E7D933-9A5E-A5A1-8F79-72B3A8CAAEAD}"/>
              </a:ext>
            </a:extLst>
          </p:cNvPr>
          <p:cNvSpPr txBox="1"/>
          <p:nvPr/>
        </p:nvSpPr>
        <p:spPr>
          <a:xfrm>
            <a:off x="178913" y="1776564"/>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Avg Completion Time(days)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3" name="TextBox 32">
            <a:extLst>
              <a:ext uri="{FF2B5EF4-FFF2-40B4-BE49-F238E27FC236}">
                <a16:creationId xmlns:a16="http://schemas.microsoft.com/office/drawing/2014/main" id="{8287A999-E9A0-4764-16AA-B5E879B36FE3}"/>
              </a:ext>
            </a:extLst>
          </p:cNvPr>
          <p:cNvSpPr txBox="1"/>
          <p:nvPr/>
        </p:nvSpPr>
        <p:spPr>
          <a:xfrm>
            <a:off x="178913" y="222881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Learning Hours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5" name="TextBox 34">
            <a:extLst>
              <a:ext uri="{FF2B5EF4-FFF2-40B4-BE49-F238E27FC236}">
                <a16:creationId xmlns:a16="http://schemas.microsoft.com/office/drawing/2014/main" id="{5443A2BD-74CC-F970-84EF-A417BF12FAA6}"/>
              </a:ext>
            </a:extLst>
          </p:cNvPr>
          <p:cNvSpPr txBox="1"/>
          <p:nvPr/>
        </p:nvSpPr>
        <p:spPr>
          <a:xfrm>
            <a:off x="178913" y="266362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Skill Gap by team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7" name="TextBox 36">
            <a:extLst>
              <a:ext uri="{FF2B5EF4-FFF2-40B4-BE49-F238E27FC236}">
                <a16:creationId xmlns:a16="http://schemas.microsoft.com/office/drawing/2014/main" id="{02933362-0C04-B41B-4AE1-5D4624031645}"/>
              </a:ext>
            </a:extLst>
          </p:cNvPr>
          <p:cNvSpPr txBox="1"/>
          <p:nvPr/>
        </p:nvSpPr>
        <p:spPr>
          <a:xfrm>
            <a:off x="135177" y="315386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Performance score by team /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9" name="TextBox 38">
            <a:extLst>
              <a:ext uri="{FF2B5EF4-FFF2-40B4-BE49-F238E27FC236}">
                <a16:creationId xmlns:a16="http://schemas.microsoft.com/office/drawing/2014/main" id="{3BD2C073-C3F6-714A-5F39-4DC4E7FC1198}"/>
              </a:ext>
            </a:extLst>
          </p:cNvPr>
          <p:cNvSpPr txBox="1"/>
          <p:nvPr/>
        </p:nvSpPr>
        <p:spPr>
          <a:xfrm>
            <a:off x="135177" y="361725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err="1">
                <a:solidFill>
                  <a:schemeClr val="accent6"/>
                </a:solidFill>
                <a:effectLst/>
                <a:latin typeface="Fira Sans" panose="020B0503050000020004" pitchFamily="34" charset="0"/>
                <a:ea typeface="Calibri" panose="020F0502020204030204" pitchFamily="34" charset="0"/>
              </a:rPr>
              <a:t>Skillscore</a:t>
            </a:r>
            <a:r>
              <a:rPr lang="en-AU" sz="1400" b="1" dirty="0">
                <a:solidFill>
                  <a:schemeClr val="accent6"/>
                </a:solidFill>
                <a:effectLst/>
                <a:latin typeface="Fira Sans" panose="020B0503050000020004" pitchFamily="34" charset="0"/>
                <a:ea typeface="Calibri" panose="020F0502020204030204" pitchFamily="34" charset="0"/>
              </a:rPr>
              <a:t> by team/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1" name="TextBox 40">
            <a:extLst>
              <a:ext uri="{FF2B5EF4-FFF2-40B4-BE49-F238E27FC236}">
                <a16:creationId xmlns:a16="http://schemas.microsoft.com/office/drawing/2014/main" id="{AFEE671C-1A5A-84AC-15D5-1F33E69BA119}"/>
              </a:ext>
            </a:extLst>
          </p:cNvPr>
          <p:cNvSpPr txBox="1"/>
          <p:nvPr/>
        </p:nvSpPr>
        <p:spPr>
          <a:xfrm>
            <a:off x="135177" y="4069957"/>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Course Feedback Rating</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4" name="Footer Placeholder 5">
            <a:extLst>
              <a:ext uri="{FF2B5EF4-FFF2-40B4-BE49-F238E27FC236}">
                <a16:creationId xmlns:a16="http://schemas.microsoft.com/office/drawing/2014/main" id="{06117072-8478-767A-3F1E-13D7C1DC9B09}"/>
              </a:ext>
            </a:extLst>
          </p:cNvPr>
          <p:cNvSpPr txBox="1">
            <a:spLocks/>
          </p:cNvSpPr>
          <p:nvPr/>
        </p:nvSpPr>
        <p:spPr>
          <a:xfrm rot="5400000" flipV="1">
            <a:off x="2174472" y="2588557"/>
            <a:ext cx="4220833" cy="57227"/>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 name="Picture 3">
            <a:extLst>
              <a:ext uri="{FF2B5EF4-FFF2-40B4-BE49-F238E27FC236}">
                <a16:creationId xmlns:a16="http://schemas.microsoft.com/office/drawing/2014/main" id="{1571DBB2-A28C-7A08-0C6A-89C44B3AC970}"/>
              </a:ext>
            </a:extLst>
          </p:cNvPr>
          <p:cNvPicPr>
            <a:picLocks noChangeAspect="1"/>
          </p:cNvPicPr>
          <p:nvPr/>
        </p:nvPicPr>
        <p:blipFill>
          <a:blip r:embed="rId3"/>
          <a:stretch>
            <a:fillRect/>
          </a:stretch>
        </p:blipFill>
        <p:spPr>
          <a:xfrm>
            <a:off x="4439417" y="1093368"/>
            <a:ext cx="4569406" cy="2952281"/>
          </a:xfrm>
          <a:prstGeom prst="rect">
            <a:avLst/>
          </a:prstGeom>
        </p:spPr>
      </p:pic>
    </p:spTree>
    <p:extLst>
      <p:ext uri="{BB962C8B-B14F-4D97-AF65-F5344CB8AC3E}">
        <p14:creationId xmlns:p14="http://schemas.microsoft.com/office/powerpoint/2010/main" val="71038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III</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3480</Words>
  <Application>Microsoft Office PowerPoint</Application>
  <PresentationFormat>On-screen Show (16:9)</PresentationFormat>
  <Paragraphs>288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Fira Sans Extra Condensed</vt:lpstr>
      <vt:lpstr>Fira Sans</vt:lpstr>
      <vt:lpstr>Calibri</vt:lpstr>
      <vt:lpstr>Aptos</vt:lpstr>
      <vt:lpstr>Arial Black (Headings)</vt:lpstr>
      <vt:lpstr>Roboto</vt:lpstr>
      <vt:lpstr>Fira Sans Extra Condensed Medium</vt:lpstr>
      <vt:lpstr>Aptos Narrow</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2025-07-31T10:33:10Z</dcterms:modified>
</cp:coreProperties>
</file>